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notesMasterIdLst>
    <p:notesMasterId r:id="rId5"/>
  </p:notesMasterIdLst>
  <p:sldIdLst>
    <p:sldId id="257" r:id="rId2"/>
    <p:sldId id="263" r:id="rId3"/>
    <p:sldId id="264" r:id="rId4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9265" autoAdjust="0"/>
    <p:restoredTop sz="92115" autoAdjust="0"/>
  </p:normalViewPr>
  <p:slideViewPr>
    <p:cSldViewPr>
      <p:cViewPr>
        <p:scale>
          <a:sx n="62" d="100"/>
          <a:sy n="62" d="100"/>
        </p:scale>
        <p:origin x="-2304" y="18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559FFE-10F0-4F75-A0E9-93FB254E2D68}" type="datetimeFigureOut">
              <a:rPr lang="ru-RU" smtClean="0"/>
              <a:pPr/>
              <a:t>09.04.2013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7D4C65-5666-4227-9F53-C0BC3DFA393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00050" y="1828800"/>
            <a:ext cx="5888736" cy="24384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00050" y="4304715"/>
            <a:ext cx="5891022" cy="23368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09.04.2013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1219202"/>
            <a:ext cx="1543050" cy="6949017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1219202"/>
            <a:ext cx="4514850" cy="6949017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7764" y="1755648"/>
            <a:ext cx="5829300" cy="1816608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7764" y="3606219"/>
            <a:ext cx="5829300" cy="2012949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560113"/>
            <a:ext cx="3028950" cy="591312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560113"/>
            <a:ext cx="3028950" cy="591312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473664"/>
            <a:ext cx="3030141" cy="879136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3483769" y="2479677"/>
            <a:ext cx="3031331" cy="873124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42900" y="3352800"/>
            <a:ext cx="3030141" cy="5127627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3352800"/>
            <a:ext cx="3031331" cy="5127627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229350" cy="1524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350" y="685803"/>
            <a:ext cx="2057400" cy="154940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14350" y="2235200"/>
            <a:ext cx="2057400" cy="6096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681287" y="2235200"/>
            <a:ext cx="3833813" cy="6096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2374315" y="1477436"/>
            <a:ext cx="3943350" cy="54864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6003101" y="7146359"/>
            <a:ext cx="116586" cy="207264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69329"/>
            <a:ext cx="1659636" cy="211016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3771713"/>
            <a:ext cx="1657350" cy="290576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057900" y="8475134"/>
            <a:ext cx="457200" cy="486833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2614345" y="1599356"/>
            <a:ext cx="3463290" cy="524256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7144" y="7755467"/>
            <a:ext cx="6872288" cy="138853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3286125" y="8293101"/>
            <a:ext cx="3571875" cy="8509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7144" y="-9525"/>
            <a:ext cx="6872288" cy="138853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3286125" y="-9525"/>
            <a:ext cx="3571875" cy="8509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342900" y="2580640"/>
            <a:ext cx="6172200" cy="5852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09.04.2013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000250" y="8475134"/>
            <a:ext cx="25146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5943600" y="8475134"/>
            <a:ext cx="5715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4263" y="269877"/>
            <a:ext cx="6885411" cy="865632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85728" y="357158"/>
            <a:ext cx="4232701" cy="3381399"/>
          </a:xfrm>
        </p:spPr>
        <p:txBody>
          <a:bodyPr>
            <a:noAutofit/>
          </a:bodyPr>
          <a:lstStyle/>
          <a:p>
            <a:pPr algn="ctr"/>
            <a:r>
              <a:rPr lang="tt-RU" sz="44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Шакирҗанова Диләрә Фазылҗан кызы</a:t>
            </a:r>
            <a:r>
              <a:rPr lang="ru-RU" sz="44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l"/>
            <a:r>
              <a:rPr lang="tt-RU" sz="1800" dirty="0" smtClean="0">
                <a:latin typeface="Times New Roman" pitchFamily="18" charset="0"/>
                <a:cs typeface="Times New Roman" pitchFamily="18" charset="0"/>
              </a:rPr>
              <a:t>Белемем - югары, Яр Чаллы дәүләт                        педагогия институты, татар теле                  филологиясе, 2005 ел. </a:t>
            </a:r>
            <a:br>
              <a:rPr lang="tt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tt-RU" sz="1800" dirty="0" smtClean="0">
                <a:latin typeface="Times New Roman" pitchFamily="18" charset="0"/>
                <a:cs typeface="Times New Roman" pitchFamily="18" charset="0"/>
              </a:rPr>
              <a:t>Вазифам - татар теле һәм әдәбияты                                   укытучысы. </a:t>
            </a:r>
            <a:br>
              <a:rPr lang="tt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tt-RU" sz="1800" dirty="0" smtClean="0">
                <a:latin typeface="Times New Roman" pitchFamily="18" charset="0"/>
                <a:cs typeface="Times New Roman" pitchFamily="18" charset="0"/>
              </a:rPr>
              <a:t>Белгечлегем буенча 15ел эшлим. </a:t>
            </a:r>
          </a:p>
          <a:p>
            <a:pPr algn="l"/>
            <a:r>
              <a:rPr lang="tt-RU" sz="1800" dirty="0" smtClean="0">
                <a:latin typeface="Times New Roman" pitchFamily="18" charset="0"/>
                <a:cs typeface="Times New Roman" pitchFamily="18" charset="0"/>
              </a:rPr>
              <a:t>Квалифика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tt-RU" sz="1800" dirty="0" smtClean="0">
                <a:latin typeface="Times New Roman" pitchFamily="18" charset="0"/>
                <a:cs typeface="Times New Roman" pitchFamily="18" charset="0"/>
              </a:rPr>
              <a:t>ия категориям-беренче. </a:t>
            </a:r>
          </a:p>
        </p:txBody>
      </p:sp>
      <p:pic>
        <p:nvPicPr>
          <p:cNvPr id="1026" name="Picture 2" descr="C:\Users\Диляра Фазылзяновна\Desktop\13555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57694" y="285720"/>
            <a:ext cx="2214577" cy="3429024"/>
          </a:xfrm>
          <a:prstGeom prst="rect">
            <a:avLst/>
          </a:prstGeom>
          <a:solidFill>
            <a:schemeClr val="accent1"/>
          </a:solidFill>
        </p:spPr>
      </p:pic>
      <p:pic>
        <p:nvPicPr>
          <p:cNvPr id="4" name="Picture 4" descr="C:\Users\Диляра Фазылзяновна\Desktop\Новая папка (2)\SAM_335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7694" y="3857620"/>
            <a:ext cx="2182359" cy="2667019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85728" y="3857620"/>
            <a:ext cx="3286148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dirty="0" smtClean="0"/>
          </a:p>
          <a:p>
            <a:r>
              <a:rPr lang="ru-RU" sz="2800" dirty="0" smtClean="0"/>
              <a:t> </a:t>
            </a:r>
            <a:r>
              <a:rPr lang="tt-RU" sz="28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Методик темам</a:t>
            </a:r>
            <a:r>
              <a:rPr lang="tt-RU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:</a:t>
            </a:r>
            <a:r>
              <a:rPr lang="ru-RU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  </a:t>
            </a:r>
            <a:r>
              <a:rPr lang="ru-RU" dirty="0" smtClean="0"/>
              <a:t>Татар теле </a:t>
            </a:r>
            <a:r>
              <a:rPr lang="ru-RU" dirty="0" err="1" smtClean="0"/>
              <a:t>һәм әдәбияты дәресләрендә әхлак тәрбиясе</a:t>
            </a:r>
            <a:endParaRPr lang="ru-RU" dirty="0"/>
          </a:p>
        </p:txBody>
      </p:sp>
      <p:pic>
        <p:nvPicPr>
          <p:cNvPr id="7" name="Рисунок 6" descr="S800122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7166" y="5643570"/>
            <a:ext cx="3429024" cy="2738425"/>
          </a:xfrm>
          <a:prstGeom prst="rect">
            <a:avLst/>
          </a:prstGeom>
        </p:spPr>
      </p:pic>
      <p:pic>
        <p:nvPicPr>
          <p:cNvPr id="8" name="Содержимое 3" descr="SAM_892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57628" y="6500826"/>
            <a:ext cx="2714644" cy="23812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80" y="0"/>
            <a:ext cx="5572164" cy="1048177"/>
          </a:xfrm>
        </p:spPr>
        <p:txBody>
          <a:bodyPr>
            <a:noAutofit/>
          </a:bodyPr>
          <a:lstStyle/>
          <a:p>
            <a:pPr algn="ctr"/>
            <a:r>
              <a:rPr lang="tt-RU" sz="3200" dirty="0" smtClean="0">
                <a:solidFill>
                  <a:schemeClr val="bg2">
                    <a:lumMod val="40000"/>
                    <a:lumOff val="60000"/>
                  </a:schemeClr>
                </a:solidFill>
                <a:effectLst/>
              </a:rPr>
              <a:t>Фән буенча үткәрелгән</a:t>
            </a:r>
            <a:br>
              <a:rPr lang="tt-RU" sz="3200" dirty="0" smtClean="0">
                <a:solidFill>
                  <a:schemeClr val="bg2">
                    <a:lumMod val="40000"/>
                    <a:lumOff val="60000"/>
                  </a:schemeClr>
                </a:solidFill>
                <a:effectLst/>
              </a:rPr>
            </a:br>
            <a:r>
              <a:rPr lang="tt-RU" sz="3200" dirty="0" smtClean="0">
                <a:solidFill>
                  <a:schemeClr val="bg2">
                    <a:lumMod val="40000"/>
                    <a:lumOff val="60000"/>
                  </a:schemeClr>
                </a:solidFill>
                <a:effectLst/>
              </a:rPr>
              <a:t>олимпиада нәти</a:t>
            </a:r>
            <a:r>
              <a:rPr lang="ru-RU" sz="3200" dirty="0" err="1" smtClean="0">
                <a:solidFill>
                  <a:schemeClr val="bg2">
                    <a:lumMod val="40000"/>
                    <a:lumOff val="60000"/>
                  </a:schemeClr>
                </a:solidFill>
                <a:effectLst/>
              </a:rPr>
              <a:t>җәләребез</a:t>
            </a:r>
            <a:endParaRPr lang="ru-RU" sz="3200" b="0" dirty="0">
              <a:solidFill>
                <a:schemeClr val="bg2">
                  <a:lumMod val="40000"/>
                  <a:lumOff val="60000"/>
                </a:schemeClr>
              </a:solidFill>
              <a:effectLst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4294967295"/>
          </p:nvPr>
        </p:nvGraphicFramePr>
        <p:xfrm>
          <a:off x="285728" y="1285852"/>
          <a:ext cx="6143668" cy="45085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9974"/>
                <a:gridCol w="959948"/>
                <a:gridCol w="2687855"/>
                <a:gridCol w="1055943"/>
                <a:gridCol w="959948"/>
              </a:tblGrid>
              <a:tr h="428627"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№</a:t>
                      </a:r>
                      <a:endParaRPr lang="ru-RU" sz="1400" dirty="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Уку елы</a:t>
                      </a:r>
                      <a:endParaRPr lang="ru-RU" sz="1400" dirty="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Укучыларның</a:t>
                      </a:r>
                      <a:r>
                        <a:rPr lang="tt-RU" sz="1400" baseline="0" dirty="0" smtClean="0"/>
                        <a:t> исем фамилиясе</a:t>
                      </a:r>
                      <a:endParaRPr lang="ru-RU" sz="1400" dirty="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Фән</a:t>
                      </a:r>
                      <a:endParaRPr lang="ru-RU" sz="1400" dirty="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Урын</a:t>
                      </a:r>
                      <a:endParaRPr lang="ru-RU" sz="1400" dirty="0"/>
                    </a:p>
                  </a:txBody>
                  <a:tcPr marL="68580" marR="68580" marT="60960" marB="60960"/>
                </a:tc>
              </a:tr>
              <a:tr h="338945"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1</a:t>
                      </a:r>
                      <a:endParaRPr lang="ru-RU" sz="1400" dirty="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2011-2012</a:t>
                      </a:r>
                      <a:endParaRPr lang="ru-RU" sz="1400" dirty="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Димиева Зилә</a:t>
                      </a:r>
                      <a:endParaRPr lang="ru-RU" sz="1400" dirty="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татар теле</a:t>
                      </a:r>
                      <a:endParaRPr lang="ru-RU" sz="1400" dirty="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1</a:t>
                      </a:r>
                      <a:endParaRPr lang="ru-RU" sz="1400" dirty="0"/>
                    </a:p>
                  </a:txBody>
                  <a:tcPr marL="68580" marR="68580" marT="60960" marB="60960"/>
                </a:tc>
              </a:tr>
              <a:tr h="299819"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2</a:t>
                      </a:r>
                      <a:endParaRPr lang="ru-RU" sz="1400" dirty="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1400" dirty="0" smtClean="0"/>
                        <a:t>2011-2012</a:t>
                      </a:r>
                      <a:endParaRPr lang="ru-RU" sz="1400" dirty="0" smtClean="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Сонгатуллина Алинә</a:t>
                      </a:r>
                      <a:endParaRPr lang="ru-RU" sz="1400" dirty="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1400" dirty="0" smtClean="0"/>
                        <a:t>татар теле</a:t>
                      </a:r>
                      <a:endParaRPr lang="ru-RU" sz="1400" dirty="0" smtClean="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2</a:t>
                      </a:r>
                      <a:endParaRPr lang="ru-RU" sz="1400" dirty="0"/>
                    </a:p>
                  </a:txBody>
                  <a:tcPr marL="68580" marR="68580" marT="60960" marB="60960"/>
                </a:tc>
              </a:tr>
              <a:tr h="348035"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3</a:t>
                      </a:r>
                      <a:endParaRPr lang="ru-RU" sz="1400" dirty="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1400" dirty="0" smtClean="0"/>
                        <a:t>2011-2012</a:t>
                      </a:r>
                      <a:endParaRPr lang="ru-RU" sz="1400" dirty="0" smtClean="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Фатыхова Гүзәл</a:t>
                      </a:r>
                      <a:endParaRPr lang="ru-RU" sz="1400" dirty="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1400" dirty="0" smtClean="0"/>
                        <a:t>татар теле</a:t>
                      </a:r>
                      <a:endParaRPr lang="ru-RU" sz="1400" dirty="0" smtClean="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1</a:t>
                      </a:r>
                      <a:endParaRPr lang="ru-RU" sz="1400" dirty="0"/>
                    </a:p>
                  </a:txBody>
                  <a:tcPr marL="68580" marR="68580" marT="60960" marB="60960"/>
                </a:tc>
              </a:tr>
              <a:tr h="387796"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4</a:t>
                      </a:r>
                      <a:endParaRPr lang="ru-RU" sz="1400" dirty="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1400" dirty="0" smtClean="0"/>
                        <a:t>2011-2012</a:t>
                      </a:r>
                      <a:endParaRPr lang="ru-RU" sz="1400" dirty="0" smtClean="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Фатыйхова Гүзәл</a:t>
                      </a:r>
                      <a:endParaRPr lang="ru-RU" sz="1400" dirty="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1400" dirty="0" smtClean="0"/>
                        <a:t>әдәбият</a:t>
                      </a:r>
                      <a:endParaRPr lang="ru-RU" sz="1400" dirty="0" smtClean="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1</a:t>
                      </a:r>
                      <a:endParaRPr lang="ru-RU" sz="1400" dirty="0"/>
                    </a:p>
                  </a:txBody>
                  <a:tcPr marL="68580" marR="68580" marT="60960" marB="60960"/>
                </a:tc>
              </a:tr>
              <a:tr h="326584"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5</a:t>
                      </a:r>
                      <a:endParaRPr lang="ru-RU" sz="1400" dirty="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2012-2013</a:t>
                      </a:r>
                      <a:endParaRPr lang="ru-RU" sz="1400" dirty="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Гил</a:t>
                      </a:r>
                      <a:r>
                        <a:rPr lang="ru-RU" sz="1400" dirty="0" err="1" smtClean="0"/>
                        <a:t>ьмуллина</a:t>
                      </a:r>
                      <a:r>
                        <a:rPr lang="ru-RU" sz="1400" baseline="0" dirty="0" smtClean="0"/>
                        <a:t> </a:t>
                      </a:r>
                      <a:r>
                        <a:rPr lang="ru-RU" sz="1400" baseline="0" dirty="0" err="1" smtClean="0"/>
                        <a:t>Гөлинә</a:t>
                      </a:r>
                      <a:endParaRPr lang="ru-RU" sz="1400" dirty="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1400" dirty="0" smtClean="0"/>
                        <a:t>татар теле</a:t>
                      </a:r>
                      <a:endParaRPr lang="ru-RU" sz="1400" dirty="0" smtClean="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1</a:t>
                      </a:r>
                      <a:endParaRPr lang="ru-RU" sz="1400" dirty="0"/>
                    </a:p>
                  </a:txBody>
                  <a:tcPr marL="68580" marR="68580" marT="60960" marB="60960"/>
                </a:tc>
              </a:tr>
              <a:tr h="484745"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6</a:t>
                      </a:r>
                      <a:endParaRPr lang="ru-RU" sz="1400" dirty="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2012-2013</a:t>
                      </a:r>
                      <a:endParaRPr lang="ru-RU" sz="1400" dirty="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Сонгатуллина Алинә</a:t>
                      </a:r>
                      <a:endParaRPr lang="ru-RU" sz="1400" dirty="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1400" dirty="0" smtClean="0"/>
                        <a:t>татар теле</a:t>
                      </a:r>
                      <a:endParaRPr lang="ru-RU" sz="1400" dirty="0" smtClean="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2</a:t>
                      </a:r>
                      <a:endParaRPr lang="ru-RU" sz="1400" dirty="0"/>
                    </a:p>
                  </a:txBody>
                  <a:tcPr marL="68580" marR="68580" marT="60960" marB="60960"/>
                </a:tc>
              </a:tr>
              <a:tr h="592431"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7</a:t>
                      </a:r>
                      <a:endParaRPr lang="ru-RU" sz="1400" dirty="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2012-2013</a:t>
                      </a:r>
                      <a:endParaRPr lang="ru-RU" sz="1400" dirty="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1400" dirty="0" smtClean="0"/>
                        <a:t>Гил</a:t>
                      </a:r>
                      <a:r>
                        <a:rPr lang="ru-RU" sz="1400" dirty="0" err="1" smtClean="0"/>
                        <a:t>ьмуллина</a:t>
                      </a:r>
                      <a:r>
                        <a:rPr lang="ru-RU" sz="1400" baseline="0" dirty="0" smtClean="0"/>
                        <a:t> </a:t>
                      </a:r>
                      <a:r>
                        <a:rPr lang="ru-RU" sz="1400" baseline="0" dirty="0" err="1" smtClean="0"/>
                        <a:t>Гөлинә</a:t>
                      </a:r>
                      <a:endParaRPr lang="ru-RU" sz="1400" dirty="0" smtClean="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1400" dirty="0" smtClean="0"/>
                        <a:t>әдәбият</a:t>
                      </a:r>
                      <a:endParaRPr lang="ru-RU" sz="1400" dirty="0" smtClean="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1</a:t>
                      </a:r>
                      <a:endParaRPr lang="ru-RU" sz="1400" dirty="0"/>
                    </a:p>
                  </a:txBody>
                  <a:tcPr marL="68580" marR="68580" marT="60960" marB="60960"/>
                </a:tc>
              </a:tr>
              <a:tr h="387796"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8</a:t>
                      </a:r>
                      <a:endParaRPr lang="ru-RU" sz="1400" dirty="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2012-2013</a:t>
                      </a:r>
                      <a:endParaRPr lang="ru-RU" sz="1400" dirty="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1400" dirty="0" smtClean="0"/>
                        <a:t>Фатыхова Гүзәл</a:t>
                      </a:r>
                      <a:endParaRPr lang="ru-RU" sz="1400" dirty="0" smtClean="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1400" dirty="0" smtClean="0"/>
                        <a:t>әдәбият</a:t>
                      </a:r>
                      <a:endParaRPr lang="ru-RU" sz="1400" dirty="0" smtClean="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1</a:t>
                      </a:r>
                      <a:endParaRPr lang="ru-RU" sz="1400" dirty="0"/>
                    </a:p>
                  </a:txBody>
                  <a:tcPr marL="68580" marR="68580" marT="60960" marB="60960"/>
                </a:tc>
              </a:tr>
              <a:tr h="363351"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9</a:t>
                      </a:r>
                      <a:endParaRPr lang="ru-RU" sz="1400" dirty="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2012-2013</a:t>
                      </a:r>
                      <a:endParaRPr lang="ru-RU" sz="1400" dirty="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Кондрат</a:t>
                      </a:r>
                      <a:r>
                        <a:rPr lang="ru-RU" sz="1400" dirty="0" err="1" smtClean="0"/>
                        <a:t>ь</a:t>
                      </a:r>
                      <a:r>
                        <a:rPr lang="tt-RU" sz="1400" dirty="0" smtClean="0"/>
                        <a:t>ева Алинә</a:t>
                      </a:r>
                      <a:endParaRPr lang="ru-RU" sz="1400" dirty="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1400" dirty="0" smtClean="0"/>
                        <a:t>әдәбият</a:t>
                      </a:r>
                      <a:endParaRPr lang="ru-RU" sz="1400" dirty="0" smtClean="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2</a:t>
                      </a:r>
                      <a:endParaRPr lang="ru-RU" sz="1400" dirty="0"/>
                    </a:p>
                  </a:txBody>
                  <a:tcPr marL="68580" marR="68580" marT="60960" marB="60960"/>
                </a:tc>
              </a:tr>
              <a:tr h="386255"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10</a:t>
                      </a:r>
                      <a:endParaRPr lang="ru-RU" sz="1400" dirty="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2012-2013</a:t>
                      </a:r>
                      <a:endParaRPr lang="ru-RU" sz="1400" dirty="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1400" dirty="0" smtClean="0"/>
                        <a:t>Фатыхова Гүзәл</a:t>
                      </a:r>
                      <a:endParaRPr lang="ru-RU" sz="1400" dirty="0" smtClean="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1400" dirty="0" smtClean="0"/>
                        <a:t>татар теле</a:t>
                      </a:r>
                      <a:endParaRPr lang="ru-RU" sz="1400" dirty="0" smtClean="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1</a:t>
                      </a:r>
                      <a:endParaRPr lang="ru-RU" sz="1400" dirty="0"/>
                    </a:p>
                  </a:txBody>
                  <a:tcPr marL="68580" marR="68580" marT="60960" marB="60960"/>
                </a:tc>
              </a:tr>
            </a:tbl>
          </a:graphicData>
        </a:graphic>
      </p:graphicFrame>
      <p:pic>
        <p:nvPicPr>
          <p:cNvPr id="5" name="Рисунок 4" descr="SAM_2431.JPG"/>
          <p:cNvPicPr>
            <a:picLocks noChangeAspect="1"/>
          </p:cNvPicPr>
          <p:nvPr/>
        </p:nvPicPr>
        <p:blipFill>
          <a:blip r:embed="rId2" cstate="print">
            <a:lum bright="25000" contrast="18000"/>
          </a:blip>
          <a:stretch>
            <a:fillRect/>
          </a:stretch>
        </p:blipFill>
        <p:spPr>
          <a:xfrm>
            <a:off x="285728" y="5929322"/>
            <a:ext cx="2643206" cy="2643206"/>
          </a:xfrm>
          <a:prstGeom prst="rect">
            <a:avLst/>
          </a:prstGeom>
        </p:spPr>
      </p:pic>
      <p:pic>
        <p:nvPicPr>
          <p:cNvPr id="6" name="Рисунок 5" descr="SAM_243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14752" y="5929322"/>
            <a:ext cx="2411019" cy="25717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8" y="0"/>
            <a:ext cx="5857915" cy="928695"/>
          </a:xfrm>
        </p:spPr>
        <p:txBody>
          <a:bodyPr>
            <a:noAutofit/>
          </a:bodyPr>
          <a:lstStyle/>
          <a:p>
            <a:pPr algn="ctr"/>
            <a:r>
              <a:rPr lang="tt-RU" sz="28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Фәнни-гамәли </a:t>
            </a:r>
            <a:br>
              <a:rPr lang="tt-RU" sz="28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</a:br>
            <a:r>
              <a:rPr lang="tt-RU" sz="28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конференцияләрдә чыгышларыбыз</a:t>
            </a:r>
            <a:endParaRPr lang="ru-RU" sz="2800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3076" name="Picture 4" descr="C:\Users\Диляра Фазылзяновна\Documents\x_9326cee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66" y="1357290"/>
            <a:ext cx="2447327" cy="18573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Picture 2" descr="C:\Users\Диляра Фазылзяновна\Desktop\Новая папка (2)\SAM_697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14752" y="4214810"/>
            <a:ext cx="2857520" cy="228601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3929066" y="7072330"/>
            <a:ext cx="25717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“</a:t>
            </a:r>
            <a:r>
              <a:rPr lang="ru-RU" sz="1600" dirty="0" err="1" smtClean="0"/>
              <a:t>Хужа</a:t>
            </a:r>
            <a:r>
              <a:rPr lang="ru-RU" sz="1600" dirty="0" smtClean="0"/>
              <a:t> </a:t>
            </a:r>
            <a:r>
              <a:rPr lang="ru-RU" sz="1600" dirty="0" err="1" smtClean="0"/>
              <a:t>Бәдигыйнең иҗади мирасын</a:t>
            </a:r>
            <a:r>
              <a:rPr lang="ru-RU" sz="1600" dirty="0" smtClean="0"/>
              <a:t> </a:t>
            </a:r>
            <a:r>
              <a:rPr lang="ru-RU" sz="1600" dirty="0" err="1" smtClean="0"/>
              <a:t>өйрәнү”фәнни тикшеренү укуларында</a:t>
            </a:r>
            <a:r>
              <a:rPr lang="ru-RU" sz="1600" dirty="0" smtClean="0"/>
              <a:t>.</a:t>
            </a:r>
            <a:endParaRPr lang="ru-RU" sz="1600" dirty="0"/>
          </a:p>
        </p:txBody>
      </p:sp>
      <p:pic>
        <p:nvPicPr>
          <p:cNvPr id="8" name="Рисунок 7" descr="SAM_130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4290" y="4286248"/>
            <a:ext cx="2857519" cy="200023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000240" y="3286116"/>
            <a:ext cx="2857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dirty="0" smtClean="0"/>
              <a:t>Бөтенрәсәй фәнни-гамәли конферен</a:t>
            </a:r>
            <a:r>
              <a:rPr lang="ru-RU" smtClean="0"/>
              <a:t>циясе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357166" y="6786578"/>
            <a:ext cx="264320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err="1" smtClean="0"/>
              <a:t>Кояш</a:t>
            </a:r>
            <a:r>
              <a:rPr lang="ru-RU" sz="1600" dirty="0" smtClean="0"/>
              <a:t> </a:t>
            </a:r>
            <a:r>
              <a:rPr lang="ru-RU" sz="1600" dirty="0" err="1" smtClean="0"/>
              <a:t>Тимбикова</a:t>
            </a:r>
            <a:r>
              <a:rPr lang="ru-RU" sz="1600" dirty="0" smtClean="0"/>
              <a:t> </a:t>
            </a:r>
            <a:r>
              <a:rPr lang="ru-RU" sz="1600" dirty="0" err="1" smtClean="0"/>
              <a:t>исемендәге республикакүләм фәнни тикшерү  укуларында</a:t>
            </a:r>
            <a:endParaRPr lang="ru-RU" sz="1600" dirty="0"/>
          </a:p>
        </p:txBody>
      </p:sp>
      <p:pic>
        <p:nvPicPr>
          <p:cNvPr id="12" name="Picture 3" descr="C:\Users\Диляра Фазылзяновна\Documents\SAM_754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14752" y="1285852"/>
            <a:ext cx="2570084" cy="19288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313</TotalTime>
  <Words>135</Words>
  <PresentationFormat>Экран (4:3)</PresentationFormat>
  <Paragraphs>65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Поток</vt:lpstr>
      <vt:lpstr>Слайд 1</vt:lpstr>
      <vt:lpstr>Фән буенча үткәрелгән олимпиада нәтиҗәләребез</vt:lpstr>
      <vt:lpstr>Фәнни-гамәли  конференцияләрдә чыгышларыбыз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Бу тормышта минем адымым  нык, Укытучы-минем һөнәрем,  Бар көчемне, талантымны биреп, Балалар, дип уза көннәрем.</dc:title>
  <dc:creator>Диляра Фазылзяновна</dc:creator>
  <cp:lastModifiedBy>Диляра Фазылзяновна</cp:lastModifiedBy>
  <cp:revision>44</cp:revision>
  <dcterms:created xsi:type="dcterms:W3CDTF">2013-01-24T08:05:51Z</dcterms:created>
  <dcterms:modified xsi:type="dcterms:W3CDTF">2013-04-09T04:15:18Z</dcterms:modified>
</cp:coreProperties>
</file>